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1" r:id="rId6"/>
    <p:sldId id="282" r:id="rId7"/>
    <p:sldId id="292" r:id="rId8"/>
    <p:sldId id="293" r:id="rId9"/>
    <p:sldId id="283" r:id="rId10"/>
    <p:sldId id="294" r:id="rId11"/>
    <p:sldId id="261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81"/>
    <a:srgbClr val="2E98DB"/>
    <a:srgbClr val="F6F6F8"/>
    <a:srgbClr val="EE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14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75E2F-B3EF-48CD-94E0-791CD12C438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1B726-56FD-49CE-8800-B19284AF50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2E35B-4DD9-416F-A746-4400075D30E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6CDB-9580-40A3-A868-D478230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5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EBE-D62A-4839-AA9A-7C683AE8B739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6DD9-946B-4A75-A8DB-5C40FE22481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3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AA32-1749-4080-8072-E5F80E6EC882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3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ADBA-023B-4AED-869F-5AE362543C07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23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5BA1-3E6E-42E7-94D0-68E24D92DD3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4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9E84-B262-48AD-9A49-D81EB6B079D2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6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7B60-302A-4AE7-8CBF-000D3CD7AECE}" type="datetime1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8912-7F28-4C21-93D5-10DC3D26329A}" type="datetime1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296D-AA77-4CE3-8900-9B4F663D5CD5}" type="datetime1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9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4622-8F0D-44C9-AEB1-56A473D0F7BD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E59FCF1-E121-407D-9A07-2C801D8CCAEC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2013-F185-4F8A-8BB6-C2B14E988DC5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46038" y="1380403"/>
            <a:ext cx="7570405" cy="2092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</a:t>
            </a:r>
            <a:r>
              <a:rPr lang="id-ID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STORE OFFICE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ADVANCED ACCOUNTING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Customer Invoices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347234" y="1195162"/>
            <a:ext cx="537800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Where do I go to create a customer invoice in C</a:t>
            </a:r>
            <a:r>
              <a:rPr lang="ru-RU" sz="1600" dirty="0">
                <a:latin typeface="Segoe UI Light" panose="020B0502040204020203" pitchFamily="34" charset="0"/>
              </a:rPr>
              <a:t>-</a:t>
            </a:r>
            <a:r>
              <a:rPr lang="en-US" sz="1600" dirty="0">
                <a:latin typeface="Segoe UI Light" panose="020B0502040204020203" pitchFamily="34" charset="0"/>
              </a:rPr>
              <a:t>Store?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Bill To: Creating an invoice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Ship To: Where is this merchandise going?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Completing a sales invoice</a:t>
            </a:r>
          </a:p>
          <a:p>
            <a:pPr>
              <a:lnSpc>
                <a:spcPct val="150000"/>
              </a:lnSpc>
            </a:pP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25872" y="1195160"/>
            <a:ext cx="3041755" cy="3041755"/>
          </a:xfrm>
          <a:prstGeom prst="ellipse">
            <a:avLst/>
          </a:prstGeom>
          <a:gradFill>
            <a:gsLst>
              <a:gs pos="33000">
                <a:srgbClr val="F2F2F2"/>
              </a:gs>
              <a:gs pos="100000">
                <a:srgbClr val="FBFBFB"/>
              </a:gs>
            </a:gsLst>
            <a:lin ang="5400000" scaled="1"/>
          </a:gradFill>
          <a:ln>
            <a:noFill/>
          </a:ln>
          <a:effectLst>
            <a:outerShdw blurRad="330200" dist="4318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pic>
        <p:nvPicPr>
          <p:cNvPr id="5125" name="Picture 5" descr="C:\Users\Lamagra\Desktop\Agen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28" y="1624589"/>
            <a:ext cx="2123754" cy="218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3C5197-BFAA-4957-B9B3-1DC1C73681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3F03624-619A-47B4-AD2F-8CB9023C185D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44055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1006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11F778-050F-4C79-8918-A3E6BC6F6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39" y="1245705"/>
            <a:ext cx="8169062" cy="32070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AC3597-B5DA-467F-A7F6-0B165CD5541C}"/>
              </a:ext>
            </a:extLst>
          </p:cNvPr>
          <p:cNvSpPr txBox="1"/>
          <p:nvPr/>
        </p:nvSpPr>
        <p:spPr>
          <a:xfrm>
            <a:off x="324000" y="324000"/>
            <a:ext cx="79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WHERE DO I GO TO CREATE A CUSTOMER INVOICE IN C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STORE?</a:t>
            </a:r>
          </a:p>
        </p:txBody>
      </p:sp>
    </p:spTree>
    <p:extLst>
      <p:ext uri="{BB962C8B-B14F-4D97-AF65-F5344CB8AC3E}">
        <p14:creationId xmlns:p14="http://schemas.microsoft.com/office/powerpoint/2010/main" val="135323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ECE406-2D3F-448C-B33A-8221001A2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83" y="1060174"/>
            <a:ext cx="7014204" cy="49695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E05BE6-70EE-4F80-AE40-41C18C864F7A}"/>
              </a:ext>
            </a:extLst>
          </p:cNvPr>
          <p:cNvSpPr txBox="1"/>
          <p:nvPr/>
        </p:nvSpPr>
        <p:spPr>
          <a:xfrm>
            <a:off x="324000" y="324000"/>
            <a:ext cx="79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BILL TO: CREATING AN INVOICE</a:t>
            </a:r>
          </a:p>
        </p:txBody>
      </p:sp>
    </p:spTree>
    <p:extLst>
      <p:ext uri="{BB962C8B-B14F-4D97-AF65-F5344CB8AC3E}">
        <p14:creationId xmlns:p14="http://schemas.microsoft.com/office/powerpoint/2010/main" val="409612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ABF539-A08C-4E34-BAF7-418BE4152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86" y="1116445"/>
            <a:ext cx="7856992" cy="4449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FEB2CE-A067-4261-BD87-4DF73F4F7543}"/>
              </a:ext>
            </a:extLst>
          </p:cNvPr>
          <p:cNvSpPr txBox="1"/>
          <p:nvPr/>
        </p:nvSpPr>
        <p:spPr>
          <a:xfrm>
            <a:off x="324000" y="324000"/>
            <a:ext cx="79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SHIP TO: WHERE IS THE MERCHANDISE GOING?</a:t>
            </a:r>
          </a:p>
        </p:txBody>
      </p:sp>
    </p:spTree>
    <p:extLst>
      <p:ext uri="{BB962C8B-B14F-4D97-AF65-F5344CB8AC3E}">
        <p14:creationId xmlns:p14="http://schemas.microsoft.com/office/powerpoint/2010/main" val="44452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41B28F8-7D7D-463B-B979-6778F30604C4}"/>
              </a:ext>
            </a:extLst>
          </p:cNvPr>
          <p:cNvSpPr txBox="1"/>
          <p:nvPr/>
        </p:nvSpPr>
        <p:spPr>
          <a:xfrm>
            <a:off x="204717" y="798394"/>
            <a:ext cx="793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AB50E9-B412-4348-8258-8773E324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73" y="1020417"/>
            <a:ext cx="7519916" cy="51427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AB7A90-5D7D-4C97-B6CC-624AC7CC1299}"/>
              </a:ext>
            </a:extLst>
          </p:cNvPr>
          <p:cNvSpPr txBox="1"/>
          <p:nvPr/>
        </p:nvSpPr>
        <p:spPr>
          <a:xfrm>
            <a:off x="324000" y="324000"/>
            <a:ext cx="79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COMPLETING A SALES INVOICE</a:t>
            </a:r>
          </a:p>
        </p:txBody>
      </p:sp>
    </p:spTree>
    <p:extLst>
      <p:ext uri="{BB962C8B-B14F-4D97-AF65-F5344CB8AC3E}">
        <p14:creationId xmlns:p14="http://schemas.microsoft.com/office/powerpoint/2010/main" val="124342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1026" name="Picture 2" descr="C:\Users\Lamagra\Desktop\2-10-2015 6-21-45 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71" y="2678288"/>
            <a:ext cx="6993484" cy="32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9975A754-7A12-4552-8E04-29402D6703A9}"/>
              </a:ext>
            </a:extLst>
          </p:cNvPr>
          <p:cNvSpPr txBox="1">
            <a:spLocks/>
          </p:cNvSpPr>
          <p:nvPr/>
        </p:nvSpPr>
        <p:spPr>
          <a:xfrm>
            <a:off x="324000" y="324000"/>
            <a:ext cx="6037043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TRAINING CENTER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2EE761-115A-49C2-A222-9446A0DEC38C}"/>
              </a:ext>
            </a:extLst>
          </p:cNvPr>
          <p:cNvSpPr txBox="1"/>
          <p:nvPr/>
        </p:nvSpPr>
        <p:spPr>
          <a:xfrm>
            <a:off x="324000" y="1132928"/>
            <a:ext cx="8607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For additional testing on what you have learned, please refer to our new “Testing Center”.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access this new feature, click the help icon, and then select </a:t>
            </a:r>
            <a:r>
              <a:rPr lang="en-US" b="1" dirty="0"/>
              <a:t>Testing Center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18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339846"/>
            <a:ext cx="9144000" cy="1664567"/>
          </a:xfrm>
          <a:prstGeom prst="rect">
            <a:avLst/>
          </a:prstGeom>
          <a:pattFill prst="pct10">
            <a:fgClr>
              <a:schemeClr val="bg1">
                <a:lumMod val="85000"/>
              </a:schemeClr>
            </a:fgClr>
            <a:bgClr>
              <a:srgbClr val="F6F6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3900" y="2854869"/>
            <a:ext cx="83185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THAN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 YOU FOR YOUR TIME!</a:t>
            </a:r>
            <a:endParaRPr lang="id-ID" sz="4800" dirty="0">
              <a:solidFill>
                <a:schemeClr val="tx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578074" y="5042703"/>
            <a:ext cx="19436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b="1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26" y="4878504"/>
            <a:ext cx="287777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405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Get in Touch</a:t>
            </a:r>
            <a:endParaRPr lang="en-US" sz="405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18867" y="5258147"/>
            <a:ext cx="220283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Petrosoft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LLC</a:t>
            </a:r>
            <a:endParaRPr lang="en-US" dirty="0"/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290 </a:t>
            </a:r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Bilmar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Drive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Pittsburgh, PA  15205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1.412.306.0640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97378-CBDE-48B5-AFCD-C0076C9CE8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6" grpId="0"/>
      <p:bldP spid="61" grpId="0"/>
      <p:bldP spid="6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C02552562AE4793B1F055379D6C33" ma:contentTypeVersion="5" ma:contentTypeDescription="Create a new document." ma:contentTypeScope="" ma:versionID="fef2019ffb6cdbb992647a6e4944855a">
  <xsd:schema xmlns:xsd="http://www.w3.org/2001/XMLSchema" xmlns:xs="http://www.w3.org/2001/XMLSchema" xmlns:p="http://schemas.microsoft.com/office/2006/metadata/properties" xmlns:ns2="8a928a87-dba1-4bfc-a2e9-067dd23cbc22" xmlns:ns3="5ea8cec0-42a3-4088-af64-e881a12e28b4" targetNamespace="http://schemas.microsoft.com/office/2006/metadata/properties" ma:root="true" ma:fieldsID="e2fa0c52345c8c53dceae4a43d9a3dcf" ns2:_="" ns3:_="">
    <xsd:import namespace="8a928a87-dba1-4bfc-a2e9-067dd23cbc22"/>
    <xsd:import namespace="5ea8cec0-42a3-4088-af64-e881a12e28b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Modules" minOccurs="0"/>
                <xsd:element ref="ns2:Teams" minOccurs="0"/>
                <xsd:element ref="ns3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28a87-dba1-4bfc-a2e9-067dd23cbc22" elementFormDefault="qualified">
    <xsd:import namespace="http://schemas.microsoft.com/office/2006/documentManagement/types"/>
    <xsd:import namespace="http://schemas.microsoft.com/office/infopath/2007/PartnerControls"/>
    <xsd:element name="Project" ma:index="8" nillable="true" ma:displayName="Projects" ma:list="UserInfo" ma:SearchPeopleOnly="false" ma:SharePointGroup="0" ma:internalName="Project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odules" ma:index="9" nillable="true" ma:displayName="Modules" ma:internalName="Modul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unting"/>
                    <xsd:enumeration value="Administration"/>
                    <xsd:enumeration value="AiSSISTANT"/>
                    <xsd:enumeration value="Fuel Central"/>
                    <xsd:enumeration value="Invoice Warehouse"/>
                    <xsd:enumeration value="iData"/>
                    <xsd:enumeration value="Intuit"/>
                    <xsd:enumeration value="Lottery"/>
                    <xsd:enumeration value="Merchandise Inventory"/>
                    <xsd:enumeration value="POS Connector"/>
                    <xsd:enumeration value="Price Book"/>
                    <xsd:enumeration value="QwickServe"/>
                    <xsd:enumeration value="Reports"/>
                  </xsd:restriction>
                </xsd:simpleType>
              </xsd:element>
            </xsd:sequence>
          </xsd:extension>
        </xsd:complexContent>
      </xsd:complexType>
    </xsd:element>
    <xsd:element name="Teams" ma:index="10" nillable="true" ma:displayName="Teams" ma:list="UserInfo" ma:SearchPeopleOnly="false" ma:SharePointGroup="0" ma:internalName="Team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8cec0-42a3-4088-af64-e881a12e28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8a928a87-dba1-4bfc-a2e9-067dd23cbc22">
      <UserInfo>
        <DisplayName/>
        <AccountId xsi:nil="true"/>
        <AccountType/>
      </UserInfo>
    </Project>
    <Modules xmlns="8a928a87-dba1-4bfc-a2e9-067dd23cbc22"/>
    <Teams xmlns="8a928a87-dba1-4bfc-a2e9-067dd23cbc22">
      <UserInfo>
        <DisplayName/>
        <AccountId xsi:nil="true"/>
        <AccountType/>
      </UserInfo>
    </Teams>
  </documentManagement>
</p:properties>
</file>

<file path=customXml/itemProps1.xml><?xml version="1.0" encoding="utf-8"?>
<ds:datastoreItem xmlns:ds="http://schemas.openxmlformats.org/officeDocument/2006/customXml" ds:itemID="{255EBCBB-D46B-4F0C-88A0-DD83EDF2E8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8C3C47-291D-48D0-937B-BF92D5AD4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28a87-dba1-4bfc-a2e9-067dd23cbc22"/>
    <ds:schemaRef ds:uri="5ea8cec0-42a3-4088-af64-e881a12e28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9E798C-ACC5-42D5-A1E9-74E179A9F13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a8cec0-42a3-4088-af64-e881a12e28b4"/>
    <ds:schemaRef ds:uri="8a928a87-dba1-4bfc-a2e9-067dd23cbc2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5157</TotalTime>
  <Words>121</Words>
  <Application>Microsoft Office PowerPoint</Application>
  <PresentationFormat>Экран (4:3)</PresentationFormat>
  <Paragraphs>24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Segoe UI Light</vt:lpstr>
      <vt:lpstr>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Vasyl Lazaresku</dc:creator>
  <cp:lastModifiedBy>Olga Morlang</cp:lastModifiedBy>
  <cp:revision>204</cp:revision>
  <cp:lastPrinted>2016-04-26T15:32:54Z</cp:lastPrinted>
  <dcterms:created xsi:type="dcterms:W3CDTF">2014-12-25T15:01:59Z</dcterms:created>
  <dcterms:modified xsi:type="dcterms:W3CDTF">2017-09-01T16:10:49Z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0x010100E06C02552562AE4793B1F055379D6C33</vt:lpwstr>
  </property>
</Properties>
</file>